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8863-D1D1-6CFE-7D5A-4BDCE01B7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3673C-8562-A81E-71BE-5FC365FF8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EEF31-63E9-D575-4152-7D2B2DFB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9C0CB-3AAE-937F-480D-35DFE1DB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E3B9-3ABC-6830-0DF6-4A78239A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1C16-24DB-C38F-4DEA-78BF22A9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22ABA-BEA8-5556-195B-55D2E9911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44D9-2295-E5BB-A1D0-02FF8381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AE26-9FB8-CDEC-9D51-7343368B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4A460-9A8D-45BC-0AA3-2BA796F0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EE97E-ED68-A846-2130-609395A00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19DF0-AE5A-0394-331C-09CB4611F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B9576-210C-F213-355D-DFA0362A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DAFD2-D69D-9923-488E-2C695CE4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F71BD-5B11-5C64-07B7-514B4BCE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3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F610-6456-601C-E1AA-D6E559BD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B6C1-8CDF-4ACB-2CFB-E2D8506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627A-09C0-E512-E80E-C37EE8D8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20642-41E7-9206-E342-2EEA4219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CEF6-8355-CDF3-87A2-89401EC9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A3ED-3DA3-204A-A32D-CB524B28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95177-E410-62DA-8C0F-78AA59E64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3919-A73B-8981-718C-4FC4692A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F13DA-C8DE-DABF-F4BC-FAF38CD7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CBE8-E64D-23EA-88C2-A6464850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9AE6-2938-6C60-90B5-B1BEA30F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60C7-5D14-5FB9-2D84-AE67F6882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BB548-B272-DC95-633D-5F7DF7876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2DAFF-938A-1F38-CDFA-40608D21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424D-93E2-0B49-56A6-644F281E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FBEF4-21EB-68D6-A989-4285EE5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3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0FB9-A075-DA14-80F7-96AD6F90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4AB1-41A9-03E6-0C56-64DBE04A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F9BF-E6C8-0BCA-209E-949E0243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D6BAC-4865-5CB6-4A46-9E3CF8693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89B5C-E9CB-4D8B-2A3D-EA72E2087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C52C5-E550-ECFE-092F-A1CA0EB4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6CD7E-6F04-FAC4-D01F-5EE551BA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6940F-54D4-8C9C-430E-2543CF67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0CDD-C53A-B560-6FC8-F0059CAF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A9737-9DEE-7465-2388-4CB064BF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73493-665E-F442-63BC-ACD742E9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C0786-1098-431D-DAE9-E21FEEC1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0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C5585-62DE-0A29-CFFF-40606212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4D8BF-6012-6764-CE9D-202788C8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5CA4A-8E0C-AC53-ED1F-DA3746AD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792F-3F22-6FA8-59F7-1E28D585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B8DB-98F6-3210-9821-2266FBEDC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32C18-DF65-F4B9-4EB6-D4ECE66A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EAF85-73B8-BF4F-F86D-A3CEB2A4C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EC721-253F-E821-C243-34AEE690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C3B15-BFFA-FA6F-9F32-7A626257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4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4B13-C59E-9769-F53F-C64D9A79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0E86-9151-9F70-5A85-3FE28D06B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91FAD-D91C-F365-9BB6-22E694902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A44EB-FA7B-7D38-BAF8-56258F55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BF953-0459-E735-7CFB-DF3B9238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51F55-8D4A-7A94-C999-5D17B382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0D7D8-7EDF-5237-5FE8-A1E6D10D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8B186-2612-49DD-8693-C4520401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1B7BB-51E2-AB7A-1E17-52E57979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4994-C9CF-8D45-9CF2-3DDB57C6D08A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C8767-E7DB-0D59-BD74-B4347196A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6F39-332D-BE95-1DD2-CC28F974D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7C64-E08B-874D-A05A-53011B1F3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2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677CF5-9A31-04F1-1604-7EC5C6475EF5}"/>
              </a:ext>
            </a:extLst>
          </p:cNvPr>
          <p:cNvGrpSpPr/>
          <p:nvPr/>
        </p:nvGrpSpPr>
        <p:grpSpPr>
          <a:xfrm>
            <a:off x="609600" y="1547342"/>
            <a:ext cx="10972800" cy="4186191"/>
            <a:chOff x="100914" y="1732693"/>
            <a:chExt cx="10972800" cy="4186191"/>
          </a:xfrm>
        </p:grpSpPr>
        <p:pic>
          <p:nvPicPr>
            <p:cNvPr id="6" name="Picture 5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9FB7C806-8EB1-D1AC-2079-9D94DAA3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14" y="1732693"/>
              <a:ext cx="2945026" cy="3926701"/>
            </a:xfrm>
            <a:prstGeom prst="rect">
              <a:avLst/>
            </a:prstGeom>
          </p:spPr>
        </p:pic>
        <p:pic>
          <p:nvPicPr>
            <p:cNvPr id="16" name="Picture 1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5B8C00C-9C6C-900A-1794-336845D57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7739" y="1742300"/>
              <a:ext cx="2436340" cy="2088292"/>
            </a:xfrm>
            <a:prstGeom prst="rect">
              <a:avLst/>
            </a:prstGeom>
          </p:spPr>
        </p:pic>
        <p:pic>
          <p:nvPicPr>
            <p:cNvPr id="18" name="Picture 17" descr="Chart, bar chart, funnel chart&#10;&#10;Description automatically generated">
              <a:extLst>
                <a:ext uri="{FF2B5EF4-FFF2-40B4-BE49-F238E27FC236}">
                  <a16:creationId xmlns:a16="http://schemas.microsoft.com/office/drawing/2014/main" id="{A40D3431-808E-C0C7-340D-35B787F4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940" y="1732693"/>
              <a:ext cx="2945026" cy="3926700"/>
            </a:xfrm>
            <a:prstGeom prst="rect">
              <a:avLst/>
            </a:prstGeom>
          </p:spPr>
        </p:pic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9627AD11-3968-29B2-B5C1-7ABB0C4B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830592"/>
              <a:ext cx="2436340" cy="2088292"/>
            </a:xfrm>
            <a:prstGeom prst="rect">
              <a:avLst/>
            </a:prstGeom>
          </p:spPr>
        </p:pic>
        <p:pic>
          <p:nvPicPr>
            <p:cNvPr id="22" name="Picture 21" descr="Chart, bar chart&#10;&#10;Description automatically generated">
              <a:extLst>
                <a:ext uri="{FF2B5EF4-FFF2-40B4-BE49-F238E27FC236}">
                  <a16:creationId xmlns:a16="http://schemas.microsoft.com/office/drawing/2014/main" id="{68F1EB20-CF64-3B1F-CE6F-884FF6F66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374" y="3830592"/>
              <a:ext cx="2436340" cy="2088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61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75C2E-0B43-67A4-D426-67D268998AA4}"/>
              </a:ext>
            </a:extLst>
          </p:cNvPr>
          <p:cNvGrpSpPr/>
          <p:nvPr/>
        </p:nvGrpSpPr>
        <p:grpSpPr>
          <a:xfrm>
            <a:off x="544615" y="1977320"/>
            <a:ext cx="11102770" cy="4238126"/>
            <a:chOff x="268554" y="1495406"/>
            <a:chExt cx="11102770" cy="4238126"/>
          </a:xfrm>
        </p:grpSpPr>
        <p:pic>
          <p:nvPicPr>
            <p:cNvPr id="3" name="Picture 2" descr="Graphical user interface, chart, histogram&#10;&#10;Description automatically generated">
              <a:extLst>
                <a:ext uri="{FF2B5EF4-FFF2-40B4-BE49-F238E27FC236}">
                  <a16:creationId xmlns:a16="http://schemas.microsoft.com/office/drawing/2014/main" id="{C180D133-0CAE-742F-76F8-EB11AFD00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554" y="1547342"/>
              <a:ext cx="2436340" cy="4060566"/>
            </a:xfrm>
            <a:prstGeom prst="rect">
              <a:avLst/>
            </a:prstGeom>
          </p:spPr>
        </p:pic>
        <p:pic>
          <p:nvPicPr>
            <p:cNvPr id="9" name="Picture 8" descr="Chart, funnel chart&#10;&#10;Description automatically generated">
              <a:extLst>
                <a:ext uri="{FF2B5EF4-FFF2-40B4-BE49-F238E27FC236}">
                  <a16:creationId xmlns:a16="http://schemas.microsoft.com/office/drawing/2014/main" id="{B5D5574B-7038-2797-3AA9-CFC19F5D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7418" y="1556949"/>
              <a:ext cx="3045425" cy="4060566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3F423684-7005-1FAE-C3A1-BBC0E489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327" y="3577625"/>
              <a:ext cx="2515225" cy="2155907"/>
            </a:xfrm>
            <a:prstGeom prst="rect">
              <a:avLst/>
            </a:prstGeom>
          </p:spPr>
        </p:pic>
        <p:pic>
          <p:nvPicPr>
            <p:cNvPr id="13" name="Picture 1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043E280-3A10-6184-8497-94F64937F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9094" y="1495406"/>
              <a:ext cx="2440463" cy="2091826"/>
            </a:xfrm>
            <a:prstGeom prst="rect">
              <a:avLst/>
            </a:prstGeom>
          </p:spPr>
        </p:pic>
        <p:pic>
          <p:nvPicPr>
            <p:cNvPr id="15" name="Picture 14" descr="Chart, bar chart&#10;&#10;Description automatically generated">
              <a:extLst>
                <a:ext uri="{FF2B5EF4-FFF2-40B4-BE49-F238E27FC236}">
                  <a16:creationId xmlns:a16="http://schemas.microsoft.com/office/drawing/2014/main" id="{AA99FFE1-9190-4301-2BB0-38354B21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6099" y="3577625"/>
              <a:ext cx="2515225" cy="215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02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EDE1B-217B-3724-7DC1-138C50383DD6}"/>
              </a:ext>
            </a:extLst>
          </p:cNvPr>
          <p:cNvSpPr txBox="1"/>
          <p:nvPr/>
        </p:nvSpPr>
        <p:spPr>
          <a:xfrm>
            <a:off x="1161535" y="518984"/>
            <a:ext cx="3768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 = 4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3CFC4C4-B903-1DA1-BA1E-28EBC55A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0" y="2038861"/>
            <a:ext cx="2505951" cy="4176585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789D8889-3CF8-334C-B2CB-1963C976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70" y="2038860"/>
            <a:ext cx="3132530" cy="4176707"/>
          </a:xfrm>
          <a:prstGeom prst="rect">
            <a:avLst/>
          </a:prstGeom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111F2875-2F8B-1506-7A97-A4FD8A63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852" y="4069146"/>
            <a:ext cx="2515225" cy="215590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41B58A6-D189-BF47-F0A9-1D389E3B5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5650" y="4069146"/>
            <a:ext cx="2515225" cy="2155907"/>
          </a:xfrm>
          <a:prstGeom prst="rect">
            <a:avLst/>
          </a:prstGeom>
        </p:spPr>
      </p:pic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442915-6917-1198-D5BB-F9F796D7A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6" y="1913239"/>
            <a:ext cx="2515225" cy="21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1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9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 Buckner</dc:creator>
  <cp:lastModifiedBy>John H Buckner</cp:lastModifiedBy>
  <cp:revision>2</cp:revision>
  <dcterms:created xsi:type="dcterms:W3CDTF">2022-08-11T21:05:48Z</dcterms:created>
  <dcterms:modified xsi:type="dcterms:W3CDTF">2022-08-12T12:40:42Z</dcterms:modified>
</cp:coreProperties>
</file>